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0" r:id="rId10"/>
    <p:sldId id="271" r:id="rId11"/>
    <p:sldId id="272" r:id="rId12"/>
    <p:sldId id="274" r:id="rId13"/>
    <p:sldId id="276" r:id="rId14"/>
    <p:sldId id="285" r:id="rId15"/>
    <p:sldId id="275" r:id="rId16"/>
    <p:sldId id="287" r:id="rId17"/>
    <p:sldId id="286" r:id="rId18"/>
    <p:sldId id="277" r:id="rId19"/>
    <p:sldId id="283" r:id="rId20"/>
    <p:sldId id="282" r:id="rId21"/>
    <p:sldId id="279" r:id="rId22"/>
    <p:sldId id="280" r:id="rId2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84DE37-6105-4E42-BF3A-7CBEC3A09461}" type="datetimeFigureOut">
              <a:rPr lang="es-MX" smtClean="0"/>
              <a:t>13/07/22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0F9B9C-6E2C-4D6B-8552-2D672D48CB0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34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C35D3-318E-7148-984E-FE9D2FAAB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6EB51A-718D-C82A-D832-25201AE23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5C5013-EBBA-8EFB-E017-51E16910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7340-A91C-497A-BFBB-813531197616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D1AFDA-8FFA-32F6-F01E-80B940D7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0BE9EC-2955-93A6-E690-A14F2482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22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F44CF-4B46-0C53-8E24-EBEE3652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BEB255-BACB-70B1-9053-146B0BA8E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7DB01-18E9-A42D-FEE4-4FE5733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F770-A181-4979-A82A-B355BAFA21C3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5BCFBD-8CA5-A687-446F-0BBABE52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D13610-FEE6-7AB9-0245-00C5FBC2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863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72784E-2194-2DF3-4000-111B3DAC7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7DFC70-7EF9-980C-227A-8CBF1FE7B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BBF76-2242-B345-7616-DE4F11A0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4C1-0AE5-4E23-B0FE-5370CEEBFF78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495279-CCB7-E98D-4A01-EB4DC2FB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C911F2-800D-23BD-891C-9CAFD28D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29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26D84-F874-6055-75D7-7DDB1080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79DEA9-1414-1AA6-505D-CE4B2C46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DFE0E-8B6F-CEAF-FA4F-94AD89F8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23B1-E8CF-40EA-9FEA-7F25FF301592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95FC1C-C6BC-CAEA-1326-6F456C8D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746F87-2D8C-0F0B-B140-BD420911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88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8EC4B-E50F-6D2E-5225-A936A353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0DEBDE-3EC4-4A42-FB2A-62989B07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D0656B-FFAB-1E31-9896-598BE8FFD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EB8E-702C-4AE3-9E5D-F512F9B3C78E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83C4B-5D85-307A-9877-8285D1CC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DCB5C-FF76-432A-391E-3416C5CA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447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20717-7DBE-E346-7B53-764FE5AF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5730F6-6B8B-3E4D-106D-34FA4E33C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F2850C-FEAA-EC62-5EDD-78DBDB0FE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1539FB-EE2C-3C27-603E-5F6AD69E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990C-AE29-436C-B079-B715823076D8}" type="datetime1">
              <a:rPr lang="es-MX" smtClean="0"/>
              <a:t>13/07/22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8F49BD-4688-D118-5DE8-A4BDFDAC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1EFBA4-CA9D-3CBD-7C46-73D5C705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014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787F6-8C80-FF19-DDE9-6F937308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C3953A-2EB8-3D8C-E267-43BB6415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A9D776-F6C9-870C-3827-CE615E245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97A39-9DBA-C204-6EE2-124775EAF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5DB4C-5DC9-B7ED-8662-514BB7E8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1070DC-142A-7D75-6211-59FCF636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06C8-E26E-4CBD-A8A9-58A8E9C7727F}" type="datetime1">
              <a:rPr lang="es-MX" smtClean="0"/>
              <a:t>13/07/22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1AEFB8-64FF-2950-6DDC-44895FF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EEA9A9-DBC9-2594-8C20-AF4E87BF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D2F4B-05CD-F6FB-1D88-9E8056FB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231BBB-5095-E7FD-C06A-A304FFA3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7BA7-2E63-473F-B7ED-8C3E9E14E689}" type="datetime1">
              <a:rPr lang="es-MX" smtClean="0"/>
              <a:t>13/07/22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D6C2AC-A79E-24AA-936C-41DD6BD8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303692-53F7-DAAE-41FE-8CECEB51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552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54CD49-8D7A-826F-D43C-9F4685B3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1BECA-0377-4F19-9B9B-1CC4D6839721}" type="datetime1">
              <a:rPr lang="es-MX" smtClean="0"/>
              <a:t>13/07/22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FCEE16-87B5-EF76-C709-51DA48F6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5C8A84-4A44-F3D7-541F-F51D65D6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460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6D53-D13B-D930-C3EB-C5478CC9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02C6F-874B-721D-4930-7D4465304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F4E202-B779-147E-8E80-CD4601170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614185-D445-93EF-17DE-AFD45AD5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64FD-6363-4144-B784-1F7F131D959E}" type="datetime1">
              <a:rPr lang="es-MX" smtClean="0"/>
              <a:t>13/07/22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395EFE-AC41-B40D-177A-ACBBF2C5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BA8B5-9003-6A69-FEC9-19626536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57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D82A8-6E19-5F8E-38A9-F98F7206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B91A02D-1477-0AB0-E4F0-95F05A409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C2B720-D30B-32B5-3F21-A5F4056D8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C381D4-EF33-51ED-0E70-364F5037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1DA3E-2D3C-4954-9723-C0BF6B4CABDF}" type="datetime1">
              <a:rPr lang="es-MX" smtClean="0"/>
              <a:t>13/07/22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926E66-9AA8-B8E3-3584-11BB51539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A883D3-ADF8-CFE3-027A-653D06BB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415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60E597-2DEA-26B2-40FF-EC9B87E5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D09AF-4A13-CE63-E927-41AB2FA94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6CA3DD-F9EF-30F5-47A6-AE54D261D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A88-C32E-4333-8424-F342866D5C9E}" type="datetime1">
              <a:rPr lang="es-MX" smtClean="0"/>
              <a:t>13/07/22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A3239F-2C15-DE28-1C87-AE5BCD006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29DA57-78E0-5763-C73D-5C466C825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F984D-EA06-4636-A152-463D6C0C757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AD9AA7-96D1-93C8-72DC-447E66ED4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6" t="7674" r="1819" b="5005"/>
          <a:stretch/>
        </p:blipFill>
        <p:spPr>
          <a:xfrm>
            <a:off x="657498" y="332508"/>
            <a:ext cx="10877003" cy="6003637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D80A-EAF6-CA7E-B447-11B8E47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968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6482DE-EBB4-C163-F89D-453CFA34B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0" t="7461"/>
          <a:stretch/>
        </p:blipFill>
        <p:spPr>
          <a:xfrm>
            <a:off x="1560944" y="353034"/>
            <a:ext cx="9875354" cy="558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254190-74CC-C03C-9834-D59A6DBC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132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1DD7EF-EBF8-014A-CC7B-AEB5DC181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5" t="45480" r="8165" b="7693"/>
          <a:stretch/>
        </p:blipFill>
        <p:spPr>
          <a:xfrm>
            <a:off x="2235028" y="136525"/>
            <a:ext cx="7460479" cy="298282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B73BAC-A25D-E69A-229E-B1238035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B27F80-C25B-4FFB-E56E-8AA5D27C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09" y="3256587"/>
            <a:ext cx="5024582" cy="33497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AF8BD0-09A8-49C8-3775-9BB1D2071D6D}"/>
              </a:ext>
            </a:extLst>
          </p:cNvPr>
          <p:cNvSpPr txBox="1"/>
          <p:nvPr/>
        </p:nvSpPr>
        <p:spPr>
          <a:xfrm>
            <a:off x="1759009" y="4340084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9357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F2E4D3-D948-31DF-640A-673D791F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6" t="8427"/>
          <a:stretch/>
        </p:blipFill>
        <p:spPr>
          <a:xfrm>
            <a:off x="1819562" y="397163"/>
            <a:ext cx="10448917" cy="592974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308922-50B5-C9F0-BDE7-7FFD22CC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360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13</a:t>
            </a:fld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6140BD5-1B9A-0E36-04D4-6F2D136615C9}"/>
                  </a:ext>
                </a:extLst>
              </p:cNvPr>
              <p:cNvSpPr txBox="1"/>
              <p:nvPr/>
            </p:nvSpPr>
            <p:spPr>
              <a:xfrm>
                <a:off x="5132604" y="1294009"/>
                <a:ext cx="3160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6140BD5-1B9A-0E36-04D4-6F2D1366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1294009"/>
                <a:ext cx="3160673" cy="276999"/>
              </a:xfrm>
              <a:prstGeom prst="rect">
                <a:avLst/>
              </a:prstGeom>
              <a:blipFill>
                <a:blip r:embed="rId2"/>
                <a:stretch>
                  <a:fillRect l="-193" t="-2174" b="-326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80DF139D-0A45-C6F5-05D9-A3CE026FDF03}"/>
              </a:ext>
            </a:extLst>
          </p:cNvPr>
          <p:cNvGrpSpPr/>
          <p:nvPr/>
        </p:nvGrpSpPr>
        <p:grpSpPr>
          <a:xfrm>
            <a:off x="819309" y="1620714"/>
            <a:ext cx="3477074" cy="2858956"/>
            <a:chOff x="3245986" y="104052"/>
            <a:chExt cx="3553642" cy="278861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5B620AD-0F67-A294-1A9D-010EF4F8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551" y="104052"/>
              <a:ext cx="3468077" cy="27886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2AE8882-AFBF-0F89-C61C-CD9974392A92}"/>
                    </a:ext>
                  </a:extLst>
                </p:cNvPr>
                <p:cNvSpPr txBox="1"/>
                <p:nvPr/>
              </p:nvSpPr>
              <p:spPr>
                <a:xfrm>
                  <a:off x="3263587" y="1142233"/>
                  <a:ext cx="2266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2AE8882-AFBF-0F89-C61C-CD9974392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587" y="1142233"/>
                  <a:ext cx="22660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1622" r="-5405" b="-952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26C6AFFA-2934-D165-8161-18A34CB2F82B}"/>
                    </a:ext>
                  </a:extLst>
                </p:cNvPr>
                <p:cNvSpPr txBox="1"/>
                <p:nvPr/>
              </p:nvSpPr>
              <p:spPr>
                <a:xfrm>
                  <a:off x="3261215" y="1398395"/>
                  <a:ext cx="23134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26C6AFFA-2934-D165-8161-18A34CB2F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215" y="1398395"/>
                  <a:ext cx="23134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4324" r="-8108" b="-12195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1A4C1C1-346F-826B-1851-5EBEA45C522D}"/>
                    </a:ext>
                  </a:extLst>
                </p:cNvPr>
                <p:cNvSpPr txBox="1"/>
                <p:nvPr/>
              </p:nvSpPr>
              <p:spPr>
                <a:xfrm>
                  <a:off x="3261215" y="1639039"/>
                  <a:ext cx="23134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21A4C1C1-346F-826B-1851-5EBEA45C5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215" y="1639039"/>
                  <a:ext cx="23134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4324" r="-8108" b="-12195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3D94175F-BC11-9BC6-4F98-1E7C81F480C7}"/>
                    </a:ext>
                  </a:extLst>
                </p:cNvPr>
                <p:cNvSpPr txBox="1"/>
                <p:nvPr/>
              </p:nvSpPr>
              <p:spPr>
                <a:xfrm>
                  <a:off x="3245986" y="1913864"/>
                  <a:ext cx="26180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3D94175F-BC11-9BC6-4F98-1E7C81F48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986" y="1913864"/>
                  <a:ext cx="26180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1905" r="-2381" b="-952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9FDFA4A8-9B08-A4B6-A3E9-952BABEE56B1}"/>
                    </a:ext>
                  </a:extLst>
                </p:cNvPr>
                <p:cNvSpPr txBox="1"/>
                <p:nvPr/>
              </p:nvSpPr>
              <p:spPr>
                <a:xfrm>
                  <a:off x="3245986" y="2156288"/>
                  <a:ext cx="26180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9FDFA4A8-9B08-A4B6-A3E9-952BABEE5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986" y="2156288"/>
                  <a:ext cx="261802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1905" r="-4762" b="-1463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124B339E-F839-9F89-E492-C260FB3591A2}"/>
                    </a:ext>
                  </a:extLst>
                </p:cNvPr>
                <p:cNvSpPr txBox="1"/>
                <p:nvPr/>
              </p:nvSpPr>
              <p:spPr>
                <a:xfrm>
                  <a:off x="3245986" y="2424500"/>
                  <a:ext cx="26180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MX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s-MX" sz="1600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124B339E-F839-9F89-E492-C260FB359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986" y="2424500"/>
                  <a:ext cx="261802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1905" r="-2381" b="-952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CDD4BA2-F584-3E4E-806D-699823F85940}"/>
                  </a:ext>
                </a:extLst>
              </p:cNvPr>
              <p:cNvSpPr txBox="1"/>
              <p:nvPr/>
            </p:nvSpPr>
            <p:spPr>
              <a:xfrm>
                <a:off x="5132604" y="2041337"/>
                <a:ext cx="3512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=0.506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+0.049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+0.204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5CDD4BA2-F584-3E4E-806D-699823F8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2041337"/>
                <a:ext cx="3512115" cy="276999"/>
              </a:xfrm>
              <a:prstGeom prst="rect">
                <a:avLst/>
              </a:prstGeom>
              <a:blipFill>
                <a:blip r:embed="rId10"/>
                <a:stretch>
                  <a:fillRect l="-347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505A117-A909-40B0-0175-81DC1963D338}"/>
                  </a:ext>
                </a:extLst>
              </p:cNvPr>
              <p:cNvSpPr txBox="1"/>
              <p:nvPr/>
            </p:nvSpPr>
            <p:spPr>
              <a:xfrm>
                <a:off x="5132604" y="2551973"/>
                <a:ext cx="346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=0.515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−0.108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−0.127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505A117-A909-40B0-0175-81DC1963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2551973"/>
                <a:ext cx="3461845" cy="276999"/>
              </a:xfrm>
              <a:prstGeom prst="rect">
                <a:avLst/>
              </a:prstGeom>
              <a:blipFill>
                <a:blip r:embed="rId11"/>
                <a:stretch>
                  <a:fillRect l="-1232" r="-176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AB38D58-8344-2CE8-1833-22A3E524F4FC}"/>
                  </a:ext>
                </a:extLst>
              </p:cNvPr>
              <p:cNvSpPr txBox="1"/>
              <p:nvPr/>
            </p:nvSpPr>
            <p:spPr>
              <a:xfrm>
                <a:off x="5132604" y="3050192"/>
                <a:ext cx="3458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=−0.138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−0.055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−575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AB38D58-8344-2CE8-1833-22A3E524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3050192"/>
                <a:ext cx="3458639" cy="276999"/>
              </a:xfrm>
              <a:prstGeom prst="rect">
                <a:avLst/>
              </a:prstGeom>
              <a:blipFill>
                <a:blip r:embed="rId12"/>
                <a:stretch>
                  <a:fillRect l="-1235" r="-176" b="-1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8C5D26A-F709-A35D-D651-A4F372054117}"/>
                  </a:ext>
                </a:extLst>
              </p:cNvPr>
              <p:cNvSpPr txBox="1"/>
              <p:nvPr/>
            </p:nvSpPr>
            <p:spPr>
              <a:xfrm>
                <a:off x="5132604" y="3548411"/>
                <a:ext cx="346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=0.060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+0.059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−0.556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8C5D26A-F709-A35D-D651-A4F372054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3548411"/>
                <a:ext cx="3461845" cy="276999"/>
              </a:xfrm>
              <a:prstGeom prst="rect">
                <a:avLst/>
              </a:prstGeom>
              <a:blipFill>
                <a:blip r:embed="rId13"/>
                <a:stretch>
                  <a:fillRect l="-1232" r="-176" b="-1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DCE8BD4-B6FB-2499-21B1-7E92FF4B6774}"/>
                  </a:ext>
                </a:extLst>
              </p:cNvPr>
              <p:cNvSpPr txBox="1"/>
              <p:nvPr/>
            </p:nvSpPr>
            <p:spPr>
              <a:xfrm>
                <a:off x="5132604" y="4046630"/>
                <a:ext cx="3461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=0.164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−0.597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−0.056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DCE8BD4-B6FB-2499-21B1-7E92FF4B6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4046630"/>
                <a:ext cx="3461845" cy="276999"/>
              </a:xfrm>
              <a:prstGeom prst="rect">
                <a:avLst/>
              </a:prstGeom>
              <a:blipFill>
                <a:blip r:embed="rId14"/>
                <a:stretch>
                  <a:fillRect l="-1232" r="-176" b="-17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3ACCA5A-DFC7-08FA-B306-BA39162D8F30}"/>
                  </a:ext>
                </a:extLst>
              </p:cNvPr>
              <p:cNvSpPr txBox="1"/>
              <p:nvPr/>
            </p:nvSpPr>
            <p:spPr>
              <a:xfrm>
                <a:off x="5132604" y="4544849"/>
                <a:ext cx="3634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=−0.134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−0.523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+0.060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3ACCA5A-DFC7-08FA-B306-BA39162D8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04" y="4544849"/>
                <a:ext cx="3634969" cy="276999"/>
              </a:xfrm>
              <a:prstGeom prst="rect">
                <a:avLst/>
              </a:prstGeom>
              <a:blipFill>
                <a:blip r:embed="rId15"/>
                <a:stretch>
                  <a:fillRect l="-1174" r="-168" b="-15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19">
            <a:extLst>
              <a:ext uri="{FF2B5EF4-FFF2-40B4-BE49-F238E27FC236}">
                <a16:creationId xmlns:a16="http://schemas.microsoft.com/office/drawing/2014/main" id="{826AF2A5-81E9-053B-7630-716D519C5911}"/>
              </a:ext>
            </a:extLst>
          </p:cNvPr>
          <p:cNvSpPr txBox="1"/>
          <p:nvPr/>
        </p:nvSpPr>
        <p:spPr>
          <a:xfrm>
            <a:off x="4296383" y="230458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83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39E33-7303-453F-1185-AD91EB6D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688" y="229077"/>
            <a:ext cx="3486150" cy="23907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3AA228-E193-8A5E-28AB-511E18749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50" y="3187323"/>
            <a:ext cx="3324225" cy="26098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D7DC19-1F8F-0EFE-820C-BD5252F08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13" y="1807846"/>
            <a:ext cx="781050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945FD8-75EF-5C16-9B6D-A70EB56D0D73}"/>
                  </a:ext>
                </a:extLst>
              </p:cNvPr>
              <p:cNvSpPr txBox="1"/>
              <p:nvPr/>
            </p:nvSpPr>
            <p:spPr>
              <a:xfrm>
                <a:off x="4470888" y="275404"/>
                <a:ext cx="2017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𝐶𝑜𝑚𝑝𝑜𝑛𝑒𝑛𝑡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945FD8-75EF-5C16-9B6D-A70EB56D0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88" y="275404"/>
                <a:ext cx="2017988" cy="276999"/>
              </a:xfrm>
              <a:prstGeom prst="rect">
                <a:avLst/>
              </a:prstGeom>
              <a:blipFill>
                <a:blip r:embed="rId5"/>
                <a:stretch>
                  <a:fillRect l="-3323" r="-2417" b="-326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21D343A9-B23E-2EED-5157-A43F23050597}"/>
              </a:ext>
            </a:extLst>
          </p:cNvPr>
          <p:cNvSpPr txBox="1"/>
          <p:nvPr/>
        </p:nvSpPr>
        <p:spPr>
          <a:xfrm>
            <a:off x="1202806" y="299382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279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15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3AA228-E193-8A5E-28AB-511E1874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04" y="3345584"/>
            <a:ext cx="3324225" cy="2609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494911-8FF5-BE00-B2C3-F20A45628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3" t="37065" r="15520" b="3995"/>
          <a:stretch/>
        </p:blipFill>
        <p:spPr>
          <a:xfrm>
            <a:off x="2411003" y="141836"/>
            <a:ext cx="4885576" cy="239077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547E2434-B564-1F84-72A5-7D9C7341C8BF}"/>
              </a:ext>
            </a:extLst>
          </p:cNvPr>
          <p:cNvGrpSpPr/>
          <p:nvPr/>
        </p:nvGrpSpPr>
        <p:grpSpPr>
          <a:xfrm>
            <a:off x="5400387" y="2943181"/>
            <a:ext cx="4010025" cy="3247203"/>
            <a:chOff x="5400387" y="2943181"/>
            <a:chExt cx="4010025" cy="324720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E2A896D-580A-99BD-B47D-4360E27D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0387" y="3771034"/>
              <a:ext cx="4010025" cy="24193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F964C43D-9605-07E9-B121-E5965E28B603}"/>
                    </a:ext>
                  </a:extLst>
                </p:cNvPr>
                <p:cNvSpPr txBox="1"/>
                <p:nvPr/>
              </p:nvSpPr>
              <p:spPr>
                <a:xfrm>
                  <a:off x="5789734" y="3318411"/>
                  <a:ext cx="11171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𝐸𝑥𝑡𝑟𝑎𝑣𝑒𝑟𝑠𝑖𝑜𝑛</m:t>
                        </m:r>
                      </m:oMath>
                    </m:oMathPara>
                  </a14:m>
                  <a:endParaRPr lang="es-MX" sz="14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F964C43D-9605-07E9-B121-E5965E28B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9734" y="3318411"/>
                  <a:ext cx="111716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825" r="-2732" b="-5556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7F261229-46A1-66CD-0BEB-86FE5F15E032}"/>
                    </a:ext>
                  </a:extLst>
                </p:cNvPr>
                <p:cNvSpPr txBox="1"/>
                <p:nvPr/>
              </p:nvSpPr>
              <p:spPr>
                <a:xfrm>
                  <a:off x="6845788" y="2943181"/>
                  <a:ext cx="13662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𝐶𝑜𝑛𝑠𝑖𝑒𝑛𝑡𝑖𝑜𝑢𝑛𝑒𝑠𝑠</m:t>
                        </m:r>
                      </m:oMath>
                    </m:oMathPara>
                  </a14:m>
                  <a:endParaRPr lang="es-MX" sz="1400" dirty="0"/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7F261229-46A1-66CD-0BEB-86FE5F15E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88" y="2943181"/>
                  <a:ext cx="136620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125" r="-1786" b="-571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2069217-1D0D-B581-3608-0EF09E6D98E8}"/>
                    </a:ext>
                  </a:extLst>
                </p:cNvPr>
                <p:cNvSpPr txBox="1"/>
                <p:nvPr/>
              </p:nvSpPr>
              <p:spPr>
                <a:xfrm>
                  <a:off x="7843175" y="3284957"/>
                  <a:ext cx="12331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𝐴𝑔𝑟𝑒𝑒𝑎𝑏𝑙𝑒𝑛𝑒𝑠𝑠</m:t>
                        </m:r>
                      </m:oMath>
                    </m:oMathPara>
                  </a14:m>
                  <a:endParaRPr lang="es-MX" sz="1400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2069217-1D0D-B581-3608-0EF09E6D9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175" y="3284957"/>
                  <a:ext cx="123315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4950" r="-3465" b="-31429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F7D48772-F163-8426-BF96-BBD3A71A456E}"/>
                </a:ext>
              </a:extLst>
            </p:cNvPr>
            <p:cNvCxnSpPr>
              <a:cxnSpLocks/>
            </p:cNvCxnSpPr>
            <p:nvPr/>
          </p:nvCxnSpPr>
          <p:spPr>
            <a:xfrm>
              <a:off x="6541477" y="3533855"/>
              <a:ext cx="61546" cy="592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11FD9F31-D08B-D345-EFFB-FCD2CE4C9ED5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7405399" y="3158625"/>
              <a:ext cx="123493" cy="938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2F22760-30CF-EE77-02A0-9E89D84CF2CB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8073856" y="3500401"/>
              <a:ext cx="385898" cy="626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B7A33B-EC0C-B8F3-B1C0-B5620FA71B36}"/>
              </a:ext>
            </a:extLst>
          </p:cNvPr>
          <p:cNvSpPr txBox="1"/>
          <p:nvPr/>
        </p:nvSpPr>
        <p:spPr>
          <a:xfrm>
            <a:off x="1115405" y="3127870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1A81FDD-1901-6D83-8DAC-B16FA5B858C9}"/>
              </a:ext>
            </a:extLst>
          </p:cNvPr>
          <p:cNvCxnSpPr/>
          <p:nvPr/>
        </p:nvCxnSpPr>
        <p:spPr>
          <a:xfrm>
            <a:off x="4366901" y="4760007"/>
            <a:ext cx="7263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7F08A1D-AF13-B3C7-4264-A341A8E215A5}"/>
              </a:ext>
            </a:extLst>
          </p:cNvPr>
          <p:cNvCxnSpPr/>
          <p:nvPr/>
        </p:nvCxnSpPr>
        <p:spPr>
          <a:xfrm flipH="1">
            <a:off x="3324314" y="2469735"/>
            <a:ext cx="709301" cy="815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15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E8A909-8B8A-E058-83FB-A6978748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293FA8-4A28-C47C-1EED-3A11AF26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600"/>
            <a:ext cx="4426721" cy="29511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D0BFAB-D3DE-225A-5A21-29DFEE07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6" y="679600"/>
            <a:ext cx="4426720" cy="29511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D1C4AE-2FAD-A761-97DB-3F099E17CBCA}"/>
              </a:ext>
            </a:extLst>
          </p:cNvPr>
          <p:cNvSpPr txBox="1"/>
          <p:nvPr/>
        </p:nvSpPr>
        <p:spPr>
          <a:xfrm>
            <a:off x="4747368" y="363147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778A95-669A-4ABA-66AE-826EF177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44" y="3670201"/>
            <a:ext cx="4426719" cy="295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8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F85A38-48DD-CD49-B1AA-6C63E7AB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17</a:t>
            </a:fld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DCBA3E-CC71-5FBC-EA6E-ED361E03CDFA}"/>
              </a:ext>
            </a:extLst>
          </p:cNvPr>
          <p:cNvSpPr txBox="1"/>
          <p:nvPr/>
        </p:nvSpPr>
        <p:spPr>
          <a:xfrm>
            <a:off x="4059251" y="2811565"/>
            <a:ext cx="30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Ingredientes  para el análisis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75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18</a:t>
            </a:fld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CB2C9F1-62B5-F49E-4855-B6C9DCEEBFCB}"/>
              </a:ext>
            </a:extLst>
          </p:cNvPr>
          <p:cNvGrpSpPr/>
          <p:nvPr/>
        </p:nvGrpSpPr>
        <p:grpSpPr>
          <a:xfrm>
            <a:off x="1310631" y="1882752"/>
            <a:ext cx="3006240" cy="2131342"/>
            <a:chOff x="2057977" y="1021962"/>
            <a:chExt cx="1847850" cy="131007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BC70BEF-7835-7B5C-F1A2-23671F30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977" y="1160462"/>
              <a:ext cx="1847850" cy="1171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716BF537-B757-40A6-8121-C1057659011C}"/>
                    </a:ext>
                  </a:extLst>
                </p:cNvPr>
                <p:cNvSpPr txBox="1"/>
                <p:nvPr/>
              </p:nvSpPr>
              <p:spPr>
                <a:xfrm>
                  <a:off x="2057977" y="1021962"/>
                  <a:ext cx="17502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𝑅𝑜𝑡𝑎𝑡𝑖𝑜𝑛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𝑀𝑎𝑡𝑟𝑖𝑥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716BF537-B757-40A6-8121-C10576590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977" y="1021962"/>
                  <a:ext cx="1750223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A0AD9E0E-AB16-FAD1-A5FE-9F7A7C80AD78}"/>
              </a:ext>
            </a:extLst>
          </p:cNvPr>
          <p:cNvGrpSpPr/>
          <p:nvPr/>
        </p:nvGrpSpPr>
        <p:grpSpPr>
          <a:xfrm>
            <a:off x="5571992" y="1746249"/>
            <a:ext cx="4205054" cy="2267845"/>
            <a:chOff x="5141169" y="883462"/>
            <a:chExt cx="3162812" cy="170574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718F6E2-CE31-B9CC-9ECD-3DE53586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257" y="903286"/>
              <a:ext cx="1895475" cy="168592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82A869E-3CAF-8531-2F58-F9573A0C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2931" y="1478816"/>
              <a:ext cx="781050" cy="781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5A2BF77D-A00F-322A-65FE-40720D06F037}"/>
                    </a:ext>
                  </a:extLst>
                </p:cNvPr>
                <p:cNvSpPr txBox="1"/>
                <p:nvPr/>
              </p:nvSpPr>
              <p:spPr>
                <a:xfrm>
                  <a:off x="5141169" y="883462"/>
                  <a:ext cx="21881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𝐸𝑖𝑔𝑒𝑛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𝑀𝑎𝑡𝑟𝑖𝑥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5A2BF77D-A00F-322A-65FE-40720D06F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169" y="883462"/>
                  <a:ext cx="2188100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1639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A6043EBA-0A93-ED87-6FDB-11F6CC1EA50D}"/>
              </a:ext>
            </a:extLst>
          </p:cNvPr>
          <p:cNvSpPr txBox="1"/>
          <p:nvPr/>
        </p:nvSpPr>
        <p:spPr>
          <a:xfrm>
            <a:off x="4747368" y="363147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071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3118570-8230-C089-BC4C-7EF2F155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19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8971EC-4465-941F-75FF-D2CF05CDB3FF}"/>
              </a:ext>
            </a:extLst>
          </p:cNvPr>
          <p:cNvSpPr txBox="1"/>
          <p:nvPr/>
        </p:nvSpPr>
        <p:spPr>
          <a:xfrm>
            <a:off x="3886200" y="2760784"/>
            <a:ext cx="23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Comandos de MINITAB</a:t>
            </a:r>
          </a:p>
        </p:txBody>
      </p:sp>
    </p:spTree>
    <p:extLst>
      <p:ext uri="{BB962C8B-B14F-4D97-AF65-F5344CB8AC3E}">
        <p14:creationId xmlns:p14="http://schemas.microsoft.com/office/powerpoint/2010/main" val="192878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457180-4DF0-4D71-3710-54E27FE0C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7" t="8100" r="1288" b="5432"/>
          <a:stretch/>
        </p:blipFill>
        <p:spPr>
          <a:xfrm>
            <a:off x="785090" y="203199"/>
            <a:ext cx="11007759" cy="5920509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2593F4-E51E-5EC2-7B60-C83BCFE1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1835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19A58CB-04DF-06E1-2C88-9B538423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20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C29AFA-DF7F-82CA-24FB-B5AB8ACA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09" t="7248" r="17500" b="5005"/>
          <a:stretch/>
        </p:blipFill>
        <p:spPr>
          <a:xfrm>
            <a:off x="2068945" y="341745"/>
            <a:ext cx="7797378" cy="58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21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E055B1-A7A1-8D9D-6785-B274BC16F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7" t="8100" r="19318" b="5005"/>
          <a:stretch/>
        </p:blipFill>
        <p:spPr>
          <a:xfrm>
            <a:off x="1625601" y="332508"/>
            <a:ext cx="7749308" cy="61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AB253E-1E3C-61F3-5780-37D73EB3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22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8510E-6EE3-A68D-AD58-D89D16B15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41" t="7674" r="16590" b="5646"/>
          <a:stretch/>
        </p:blipFill>
        <p:spPr>
          <a:xfrm>
            <a:off x="2567708" y="692727"/>
            <a:ext cx="8015709" cy="58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BF9D9D-9020-3C56-5839-785D72DD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24" t="7887" r="3257"/>
          <a:stretch/>
        </p:blipFill>
        <p:spPr>
          <a:xfrm>
            <a:off x="1468582" y="480291"/>
            <a:ext cx="9716275" cy="58466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E5F6F6-3396-3BD3-E6C7-21992E0E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10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FB101E-B8DD-8E51-2740-73283E23E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6" t="7887" r="1288"/>
          <a:stretch/>
        </p:blipFill>
        <p:spPr>
          <a:xfrm>
            <a:off x="835658" y="193963"/>
            <a:ext cx="10520684" cy="606829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1BCC9B-4B28-0B20-A06B-2C175AFC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593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82D329-1A2F-CFE8-578A-46EE1506B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70" t="7887"/>
          <a:stretch/>
        </p:blipFill>
        <p:spPr>
          <a:xfrm>
            <a:off x="1099126" y="369455"/>
            <a:ext cx="10560673" cy="59482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9E65D9-6ACD-C0E9-E699-C6CECF02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23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A8B107-0CEB-29C8-447B-5857E8707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3" t="8314"/>
          <a:stretch/>
        </p:blipFill>
        <p:spPr>
          <a:xfrm>
            <a:off x="960581" y="434108"/>
            <a:ext cx="10138690" cy="566189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08D390-AD42-C9E3-7BFB-99DB9BBC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26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CBDDD0-7032-C3F7-97E9-CF82F2D37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6" t="8314" r="4773"/>
          <a:stretch/>
        </p:blipFill>
        <p:spPr>
          <a:xfrm>
            <a:off x="1505528" y="341744"/>
            <a:ext cx="10146153" cy="620683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0AD2A-9DD9-E896-2929-A53FED6E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7</a:t>
            </a:fld>
            <a:endParaRPr lang="es-MX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749595B-1463-ED7D-4C42-AB079D3EDAC5}"/>
              </a:ext>
            </a:extLst>
          </p:cNvPr>
          <p:cNvGrpSpPr/>
          <p:nvPr/>
        </p:nvGrpSpPr>
        <p:grpSpPr>
          <a:xfrm>
            <a:off x="7004339" y="2456873"/>
            <a:ext cx="4057650" cy="2802803"/>
            <a:chOff x="7004339" y="2456873"/>
            <a:chExt cx="4057650" cy="280280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94DA9C4-A971-0F14-98B4-23363F8E4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339" y="3611851"/>
              <a:ext cx="4057650" cy="1647825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8F06CD1-926B-326B-F45D-40C79C748F1D}"/>
                </a:ext>
              </a:extLst>
            </p:cNvPr>
            <p:cNvSpPr/>
            <p:nvPr/>
          </p:nvSpPr>
          <p:spPr>
            <a:xfrm>
              <a:off x="7004339" y="2456873"/>
              <a:ext cx="3506643" cy="11549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2199A0A-16A5-5A12-581B-270891E7F8BC}"/>
              </a:ext>
            </a:extLst>
          </p:cNvPr>
          <p:cNvSpPr txBox="1"/>
          <p:nvPr/>
        </p:nvSpPr>
        <p:spPr>
          <a:xfrm>
            <a:off x="8186186" y="3334852"/>
            <a:ext cx="14559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dirty="0"/>
              <a:t>Minitab Output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06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FA071B-5B4D-48E5-F32A-9BF7A6767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3" t="8527" r="10303"/>
          <a:stretch/>
        </p:blipFill>
        <p:spPr>
          <a:xfrm>
            <a:off x="1741011" y="452147"/>
            <a:ext cx="8992835" cy="608676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80458B-94AF-E2FC-0695-C536EE38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821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7368C3-6B5D-7ABF-85C1-79493647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0" t="7887" r="2955"/>
          <a:stretch/>
        </p:blipFill>
        <p:spPr>
          <a:xfrm>
            <a:off x="1773381" y="184727"/>
            <a:ext cx="9995417" cy="59482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1A5184-BFBE-0DCD-37A0-C66B92DD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984D-EA06-4636-A152-463D6C0C7577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0159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133</Words>
  <Application>Microsoft Macintosh PowerPoint</Application>
  <PresentationFormat>Widescreen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Zarate</dc:creator>
  <cp:lastModifiedBy>José Eduardo Martínez Téllez</cp:lastModifiedBy>
  <cp:revision>27</cp:revision>
  <cp:lastPrinted>2022-07-02T03:05:10Z</cp:lastPrinted>
  <dcterms:created xsi:type="dcterms:W3CDTF">2022-07-01T21:41:10Z</dcterms:created>
  <dcterms:modified xsi:type="dcterms:W3CDTF">2022-07-14T02:36:41Z</dcterms:modified>
</cp:coreProperties>
</file>